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5"/>
  </p:notesMasterIdLst>
  <p:sldIdLst>
    <p:sldId id="256" r:id="rId2"/>
    <p:sldId id="257" r:id="rId3"/>
    <p:sldId id="272" r:id="rId4"/>
    <p:sldId id="273" r:id="rId5"/>
    <p:sldId id="258" r:id="rId6"/>
    <p:sldId id="266" r:id="rId7"/>
    <p:sldId id="267" r:id="rId8"/>
    <p:sldId id="274" r:id="rId9"/>
    <p:sldId id="270" r:id="rId10"/>
    <p:sldId id="269" r:id="rId11"/>
    <p:sldId id="268" r:id="rId12"/>
    <p:sldId id="262" r:id="rId13"/>
    <p:sldId id="265" r:id="rId14"/>
    <p:sldId id="264" r:id="rId15"/>
    <p:sldId id="275" r:id="rId16"/>
    <p:sldId id="276" r:id="rId17"/>
    <p:sldId id="278" r:id="rId18"/>
    <p:sldId id="277" r:id="rId19"/>
    <p:sldId id="279" r:id="rId20"/>
    <p:sldId id="260" r:id="rId21"/>
    <p:sldId id="261" r:id="rId22"/>
    <p:sldId id="259" r:id="rId23"/>
    <p:sldId id="271" r:id="rId24"/>
  </p:sldIdLst>
  <p:sldSz cx="9144000" cy="5143500" type="screen16x9"/>
  <p:notesSz cx="6858000" cy="9144000"/>
  <p:embeddedFontLst>
    <p:embeddedFont>
      <p:font typeface="Lato" panose="020B0604020202020204" charset="0"/>
      <p:regular r:id="rId26"/>
      <p:bold r:id="rId27"/>
      <p:italic r:id="rId28"/>
      <p:bold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1" d="100"/>
          <a:sy n="121" d="100"/>
        </p:scale>
        <p:origin x="-102" y="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5899314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899" cy="36458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399" cy="15843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96362" y="3266930"/>
            <a:ext cx="2951399" cy="701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233100"/>
            <a:ext cx="8520599" cy="16101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599" cy="1071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1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91377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199" cy="1683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en" sz="100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399" cy="1584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Welcome to Beta Club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3096362" y="3266930"/>
            <a:ext cx="2951399" cy="7013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2016 - 2017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Digital Service Logs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2016 • 2017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48" name="Shape 148"/>
          <p:cNvSpPr txBox="1"/>
          <p:nvPr/>
        </p:nvSpPr>
        <p:spPr>
          <a:xfrm>
            <a:off x="4715775" y="133350"/>
            <a:ext cx="4134600" cy="487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lang="en" sz="3000" b="1" dirty="0" smtClean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 b="1" dirty="0" smtClean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What </a:t>
            </a:r>
            <a:r>
              <a:rPr lang="en" sz="30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if my </a:t>
            </a:r>
            <a:r>
              <a:rPr lang="en" sz="3000" b="1" dirty="0" smtClean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/>
            </a:r>
            <a:br>
              <a:rPr lang="en" sz="3000" b="1" dirty="0" smtClean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" sz="3000" b="1" dirty="0" smtClean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Phone/Ipad </a:t>
            </a:r>
            <a:r>
              <a:rPr lang="en" sz="30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dies?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	Your Service Log is accessible through any device as long as you sign in (including a computer</a:t>
            </a:r>
            <a:r>
              <a:rPr lang="en" sz="3000" b="1" dirty="0" smtClean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).  Keep up with your account log-in information.</a:t>
            </a:r>
            <a:endParaRPr lang="en" sz="3000" b="1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3000" b="1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Digital Service Logs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2016 • 2017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 txBox="1"/>
          <p:nvPr/>
        </p:nvSpPr>
        <p:spPr>
          <a:xfrm>
            <a:off x="4715775" y="669000"/>
            <a:ext cx="4134600" cy="422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How do we turn in our service hours?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	On </a:t>
            </a:r>
            <a:r>
              <a:rPr lang="en" sz="3000" b="1" dirty="0" smtClean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SignNow, </a:t>
            </a:r>
            <a:r>
              <a:rPr lang="en" sz="30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you can send </a:t>
            </a:r>
            <a:r>
              <a:rPr lang="en" sz="3000" b="1" dirty="0" smtClean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the service log to </a:t>
            </a:r>
            <a:r>
              <a:rPr lang="en" sz="30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your email and print.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3000" b="1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RULES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2016 • 2017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2"/>
          </p:nvPr>
        </p:nvSpPr>
        <p:spPr>
          <a:xfrm>
            <a:off x="4671925" y="57150"/>
            <a:ext cx="4222200" cy="5376875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800"/>
              </a:spcAft>
              <a:buNone/>
            </a:pPr>
            <a:r>
              <a:rPr lang="en" sz="3000" b="1" dirty="0"/>
              <a:t>Service Logs Hours:</a:t>
            </a:r>
          </a:p>
          <a:p>
            <a:pPr marL="457200" lvl="0" indent="-419100" rtl="0">
              <a:spcBef>
                <a:spcPts val="0"/>
              </a:spcBef>
              <a:buSzPct val="100000"/>
              <a:buAutoNum type="arabicPeriod"/>
            </a:pPr>
            <a:r>
              <a:rPr lang="en" sz="3000" dirty="0"/>
              <a:t>Freshmen must have </a:t>
            </a:r>
            <a:r>
              <a:rPr lang="en" sz="3200" dirty="0"/>
              <a:t>5</a:t>
            </a:r>
            <a:r>
              <a:rPr lang="en" sz="3000" dirty="0"/>
              <a:t> hours.</a:t>
            </a:r>
          </a:p>
          <a:p>
            <a:pPr marL="457200" lvl="0" indent="-419100" rtl="0">
              <a:spcBef>
                <a:spcPts val="0"/>
              </a:spcBef>
              <a:buSzPct val="100000"/>
              <a:buAutoNum type="arabicPeriod"/>
            </a:pPr>
            <a:r>
              <a:rPr lang="en" sz="3000" dirty="0"/>
              <a:t>Sophomores, Juniors, and Seniors must have </a:t>
            </a:r>
            <a:r>
              <a:rPr lang="en" sz="4400" b="1" dirty="0"/>
              <a:t>25</a:t>
            </a:r>
            <a:r>
              <a:rPr lang="en" sz="3000" dirty="0"/>
              <a:t>. 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6858000" y="3638550"/>
            <a:ext cx="16002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RULES</a:t>
            </a:r>
          </a:p>
        </p:txBody>
      </p:sp>
      <p:sp>
        <p:nvSpPr>
          <p:cNvPr id="119" name="Shape 119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2016 • 2017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 txBox="1"/>
          <p:nvPr/>
        </p:nvSpPr>
        <p:spPr>
          <a:xfrm>
            <a:off x="4770625" y="329025"/>
            <a:ext cx="4134600" cy="422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sz="30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Service Logs </a:t>
            </a:r>
            <a:r>
              <a:rPr lang="en" sz="3000" b="1" dirty="0" smtClean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/>
            </a:r>
            <a:br>
              <a:rPr lang="en" sz="3000" b="1" dirty="0" smtClean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" sz="3000" b="1" dirty="0" smtClean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Need </a:t>
            </a:r>
            <a:r>
              <a:rPr lang="en" sz="30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to Know:</a:t>
            </a: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AutoNum type="arabicPeriod"/>
            </a:pPr>
            <a:r>
              <a:rPr lang="en" sz="3000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If you do not get hours needed for Beta this </a:t>
            </a:r>
            <a:r>
              <a:rPr lang="en" sz="3000" dirty="0" smtClean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year, </a:t>
            </a:r>
            <a:r>
              <a:rPr lang="en" sz="3000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you will NOT be </a:t>
            </a:r>
            <a:r>
              <a:rPr lang="en" sz="3000" dirty="0" smtClean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invited</a:t>
            </a:r>
            <a:r>
              <a:rPr lang="en" sz="3000" dirty="0" smtClean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" sz="3000" dirty="0" smtClean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next </a:t>
            </a:r>
            <a:r>
              <a:rPr lang="en" sz="3000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year.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RULES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2016 • 2017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 txBox="1"/>
          <p:nvPr/>
        </p:nvSpPr>
        <p:spPr>
          <a:xfrm>
            <a:off x="4748700" y="208375"/>
            <a:ext cx="4134600" cy="422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" sz="30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Service Logs </a:t>
            </a:r>
            <a:r>
              <a:rPr lang="en" sz="3000" b="1" dirty="0" smtClean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/>
            </a:r>
            <a:br>
              <a:rPr lang="en" sz="3000" b="1" dirty="0" smtClean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" sz="3000" b="1" dirty="0" smtClean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Need </a:t>
            </a:r>
            <a:r>
              <a:rPr lang="en" sz="30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to Know:</a:t>
            </a: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AutoNum type="arabicPeriod"/>
            </a:pPr>
            <a:r>
              <a:rPr lang="en" sz="3000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They may NOT be signed by family.</a:t>
            </a: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AutoNum type="arabicPeriod"/>
            </a:pPr>
            <a:r>
              <a:rPr lang="en" sz="3000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You HAVE to attend two </a:t>
            </a:r>
            <a:r>
              <a:rPr lang="en" sz="3000" dirty="0" smtClean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meetings </a:t>
            </a:r>
            <a:r>
              <a:rPr lang="en" sz="3000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&amp; get it signed off.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&amp; Dues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800600" y="285750"/>
            <a:ext cx="4191000" cy="4343400"/>
          </a:xfrm>
        </p:spPr>
        <p:txBody>
          <a:bodyPr/>
          <a:lstStyle/>
          <a:p>
            <a:r>
              <a:rPr lang="en-US" sz="2800" dirty="0" smtClean="0"/>
              <a:t>Information sheets and dues must be turned in together.  You have two sheets requiring multiple signatures this year.  </a:t>
            </a:r>
          </a:p>
          <a:p>
            <a:r>
              <a:rPr lang="en-US" sz="2800" dirty="0" smtClean="0"/>
              <a:t>All are due September 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0776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&amp;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939500" y="285750"/>
            <a:ext cx="3837000" cy="4133549"/>
          </a:xfrm>
        </p:spPr>
        <p:txBody>
          <a:bodyPr/>
          <a:lstStyle/>
          <a:p>
            <a:r>
              <a:rPr lang="en-US" sz="2800" dirty="0" smtClean="0"/>
              <a:t>There will be three Beta Club meetings this semester and three next semester.  </a:t>
            </a:r>
          </a:p>
          <a:p>
            <a:r>
              <a:rPr lang="en-US" sz="2800" dirty="0" smtClean="0"/>
              <a:t>You must attend two meetings in order to be eligible for Beta </a:t>
            </a:r>
            <a:r>
              <a:rPr lang="en-US" sz="2800" dirty="0"/>
              <a:t>C</a:t>
            </a:r>
            <a:r>
              <a:rPr lang="en-US" sz="2800" dirty="0" smtClean="0"/>
              <a:t>lub next year.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3017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971550"/>
            <a:ext cx="8520599" cy="2667000"/>
          </a:xfrm>
        </p:spPr>
        <p:txBody>
          <a:bodyPr/>
          <a:lstStyle/>
          <a:p>
            <a:pPr algn="ctr"/>
            <a:r>
              <a:rPr lang="en-US" sz="4400" dirty="0" smtClean="0"/>
              <a:t>Meeting Dates are on the website and on your information sheet.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5355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9550" y="895350"/>
            <a:ext cx="8124900" cy="3047999"/>
          </a:xfrm>
        </p:spPr>
        <p:txBody>
          <a:bodyPr/>
          <a:lstStyle/>
          <a:p>
            <a:r>
              <a:rPr lang="en-US" sz="6600" dirty="0" smtClean="0">
                <a:solidFill>
                  <a:schemeClr val="accent1"/>
                </a:solidFill>
              </a:rPr>
              <a:t>25 Service Hours Now Required!</a:t>
            </a:r>
            <a:endParaRPr lang="en-US" sz="6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32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Mr. LHS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724400" y="361950"/>
            <a:ext cx="4267200" cy="4076099"/>
          </a:xfrm>
        </p:spPr>
        <p:txBody>
          <a:bodyPr/>
          <a:lstStyle/>
          <a:p>
            <a:r>
              <a:rPr lang="en-US" sz="2800" dirty="0" smtClean="0"/>
              <a:t>November 17, 2016</a:t>
            </a:r>
          </a:p>
          <a:p>
            <a:r>
              <a:rPr lang="en-US" sz="2800" dirty="0" smtClean="0"/>
              <a:t>Participants earn </a:t>
            </a:r>
            <a:br>
              <a:rPr lang="en-US" sz="2800" dirty="0" smtClean="0"/>
            </a:br>
            <a:r>
              <a:rPr lang="en-US" sz="2800" dirty="0" smtClean="0"/>
              <a:t>10 hours</a:t>
            </a:r>
          </a:p>
          <a:p>
            <a:r>
              <a:rPr lang="en-US" sz="2800" dirty="0" smtClean="0"/>
              <a:t>Escorts earn 5 hours</a:t>
            </a:r>
          </a:p>
          <a:p>
            <a:r>
              <a:rPr lang="en-US" sz="2800" dirty="0" smtClean="0"/>
              <a:t>Volunteers earn 3 hours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065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599" cy="6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About Beta Club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 dirty="0"/>
              <a:t>Beta Club is a National Service Organization.</a:t>
            </a:r>
          </a:p>
          <a:p>
            <a:pPr lvl="0">
              <a:spcBef>
                <a:spcPts val="0"/>
              </a:spcBef>
              <a:buNone/>
            </a:pPr>
            <a:r>
              <a:rPr lang="en" sz="3600" dirty="0"/>
              <a:t>We do many volunteer projects throughout the year in hopes </a:t>
            </a:r>
            <a:r>
              <a:rPr lang="en" sz="3600" dirty="0" smtClean="0"/>
              <a:t>to positively impact our </a:t>
            </a:r>
            <a:r>
              <a:rPr lang="en" sz="3600" dirty="0"/>
              <a:t>community.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RULES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2016 • 2017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2"/>
          </p:nvPr>
        </p:nvSpPr>
        <p:spPr>
          <a:xfrm>
            <a:off x="4628050" y="197400"/>
            <a:ext cx="4222200" cy="487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 b="1" dirty="0"/>
              <a:t>Beta Club </a:t>
            </a:r>
            <a:r>
              <a:rPr lang="en" sz="3000" b="1" dirty="0" smtClean="0"/>
              <a:t>Remind 101:</a:t>
            </a:r>
            <a:endParaRPr lang="en" sz="3000" b="1" dirty="0"/>
          </a:p>
          <a:p>
            <a:pPr lvl="0" rtl="0">
              <a:spcBef>
                <a:spcPts val="0"/>
              </a:spcBef>
              <a:buNone/>
            </a:pPr>
            <a:r>
              <a:rPr lang="en" sz="3000" b="1" dirty="0"/>
              <a:t>You must join </a:t>
            </a:r>
            <a:r>
              <a:rPr lang="en" sz="3000" b="1" dirty="0" smtClean="0"/>
              <a:t>Remind 101 </a:t>
            </a:r>
            <a:r>
              <a:rPr lang="en" sz="3000" b="1" dirty="0"/>
              <a:t>or you will not be eligible for membership next year.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/>
              <a:t>REMIND 101</a:t>
            </a:r>
            <a:endParaRPr lang="en" dirty="0"/>
          </a:p>
        </p:txBody>
      </p:sp>
      <p:sp>
        <p:nvSpPr>
          <p:cNvPr id="91" name="Shape 91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2016 • 2017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2"/>
          </p:nvPr>
        </p:nvSpPr>
        <p:spPr>
          <a:xfrm>
            <a:off x="4628050" y="197400"/>
            <a:ext cx="4222200" cy="487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 b="1" dirty="0"/>
              <a:t>Text </a:t>
            </a:r>
            <a:r>
              <a:rPr lang="en" sz="3000" b="1" dirty="0" smtClean="0"/>
              <a:t>@beta100 </a:t>
            </a:r>
            <a:br>
              <a:rPr lang="en" sz="3000" b="1" dirty="0" smtClean="0"/>
            </a:br>
            <a:r>
              <a:rPr lang="en" sz="3000" b="1" dirty="0" smtClean="0"/>
              <a:t>to 81010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 b="1" dirty="0" smtClean="0"/>
              <a:t>You should receive a welcome message from Mrs. Stanton</a:t>
            </a:r>
            <a:endParaRPr lang="en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RULES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2016 • 2017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2"/>
          </p:nvPr>
        </p:nvSpPr>
        <p:spPr>
          <a:xfrm>
            <a:off x="4628050" y="197400"/>
            <a:ext cx="4222200" cy="4874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 b="1"/>
              <a:t>Papers &amp; Signatures: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 b="1"/>
              <a:t>You must have any club/sport sponsors or coaches sign off saying they will allow you to attend TWO Beta Meetings.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2118900" y="895350"/>
            <a:ext cx="2849100" cy="1828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THE 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2"/>
          </p:nvPr>
        </p:nvSpPr>
        <p:spPr>
          <a:xfrm>
            <a:off x="4709200" y="1200150"/>
            <a:ext cx="3837000" cy="3276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200" b="1" dirty="0">
                <a:latin typeface="Playfair Display"/>
                <a:ea typeface="Playfair Display"/>
                <a:cs typeface="Playfair Display"/>
                <a:sym typeface="Playfair Display"/>
              </a:rPr>
              <a:t>END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71600" y="3105150"/>
            <a:ext cx="6019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Don’t forget </a:t>
            </a:r>
            <a:r>
              <a:rPr lang="en-US" sz="2400" dirty="0" smtClean="0"/>
              <a:t>to </a:t>
            </a:r>
            <a:r>
              <a:rPr lang="en-US" sz="2400" dirty="0" smtClean="0"/>
              <a:t>sign the grade appropriate sign in sheet before you leave!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250" y="526350"/>
            <a:ext cx="7282150" cy="4090800"/>
          </a:xfrm>
        </p:spPr>
        <p:txBody>
          <a:bodyPr/>
          <a:lstStyle/>
          <a:p>
            <a:r>
              <a:rPr lang="en-US" dirty="0" smtClean="0"/>
              <a:t>Officers:</a:t>
            </a:r>
            <a:br>
              <a:rPr lang="en-US" dirty="0" smtClean="0"/>
            </a:br>
            <a:r>
              <a:rPr lang="en-US" dirty="0" smtClean="0"/>
              <a:t>President: Hannah Tayler</a:t>
            </a:r>
            <a:br>
              <a:rPr lang="en-US" dirty="0" smtClean="0"/>
            </a:br>
            <a:r>
              <a:rPr lang="en-US" dirty="0" smtClean="0"/>
              <a:t>Vice President: Kyrsten Drake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01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/>
              <a:t>Two Business Officer positions available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8535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1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dirty="0"/>
              <a:t>2016 - 2017 </a:t>
            </a:r>
            <a:r>
              <a:rPr lang="en" dirty="0" smtClean="0"/>
              <a:t/>
            </a:r>
            <a:br>
              <a:rPr lang="en" dirty="0" smtClean="0"/>
            </a:br>
            <a:r>
              <a:rPr lang="en" dirty="0" smtClean="0"/>
              <a:t>Changes and Rules</a:t>
            </a:r>
            <a:endParaRPr lang="e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RULES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2016 • 2017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 txBox="1"/>
          <p:nvPr/>
        </p:nvSpPr>
        <p:spPr>
          <a:xfrm>
            <a:off x="4770625" y="329025"/>
            <a:ext cx="4134600" cy="422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38100"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</a:pPr>
            <a:r>
              <a:rPr lang="en" sz="3200" dirty="0" smtClean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Service </a:t>
            </a:r>
            <a:r>
              <a:rPr lang="en" sz="3200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Logs have gone </a:t>
            </a:r>
            <a:r>
              <a:rPr lang="en" sz="3200" dirty="0" smtClean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digital.</a:t>
            </a:r>
            <a:br>
              <a:rPr lang="en" sz="3200" dirty="0" smtClean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" sz="3200" dirty="0" smtClean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Please </a:t>
            </a:r>
            <a:r>
              <a:rPr lang="en" sz="3200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review </a:t>
            </a:r>
            <a:r>
              <a:rPr lang="en" sz="3200" dirty="0" smtClean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the explantions and steps </a:t>
            </a:r>
            <a:r>
              <a:rPr lang="en" sz="3200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on the </a:t>
            </a:r>
            <a:r>
              <a:rPr lang="en" sz="3200" dirty="0" smtClean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next several slides.</a:t>
            </a:r>
            <a:endParaRPr lang="en" sz="3200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Digital Service Logs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2016 • 2017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 txBox="1"/>
          <p:nvPr/>
        </p:nvSpPr>
        <p:spPr>
          <a:xfrm>
            <a:off x="4715774" y="0"/>
            <a:ext cx="4352025" cy="489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457200" lvl="0" indent="-4191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AutoNum type="arabicPeriod"/>
            </a:pPr>
            <a:endParaRPr lang="en" sz="3000" b="1" dirty="0" smtClean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AutoNum type="arabicPeriod"/>
            </a:pPr>
            <a:endParaRPr lang="en" sz="3000" b="1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AutoNum type="arabicPeriod"/>
            </a:pPr>
            <a:r>
              <a:rPr lang="en" sz="3000" b="1" dirty="0" smtClean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Go </a:t>
            </a:r>
            <a:r>
              <a:rPr lang="en" sz="30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to the App Store.</a:t>
            </a: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AutoNum type="arabicPeriod"/>
            </a:pPr>
            <a:r>
              <a:rPr lang="en" sz="30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Download SignNow.</a:t>
            </a: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AutoNum type="arabicPeriod"/>
            </a:pPr>
            <a:r>
              <a:rPr lang="en" sz="30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Make an account.</a:t>
            </a: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AutoNum type="arabicPeriod"/>
            </a:pPr>
            <a:r>
              <a:rPr lang="en" sz="30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Go to the Beta Club </a:t>
            </a:r>
            <a:r>
              <a:rPr lang="en" sz="3000" b="1" dirty="0" smtClean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website: </a:t>
            </a:r>
            <a:r>
              <a:rPr lang="en" sz="3000" u="sng" dirty="0" smtClean="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rPr>
              <a:t>About</a:t>
            </a:r>
            <a:r>
              <a:rPr lang="en" sz="3000" b="1" dirty="0" smtClean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tab. </a:t>
            </a:r>
            <a:endParaRPr lang="en" sz="3000" b="1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marL="457200" lvl="0" indent="-41910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buFont typeface="Lato"/>
              <a:buAutoNum type="arabicPeriod"/>
            </a:pPr>
            <a:r>
              <a:rPr lang="en" sz="2800" b="1" dirty="0" smtClean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Downlaod Service Log and Email it to yourself</a:t>
            </a:r>
            <a:endParaRPr lang="en" sz="3000" b="1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3000" b="1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Service Logs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724400" y="724200"/>
            <a:ext cx="4191000" cy="3695099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Go to your Email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Open document in </a:t>
            </a:r>
            <a:r>
              <a:rPr lang="en-US" sz="3200" dirty="0" err="1" smtClean="0"/>
              <a:t>SignNow</a:t>
            </a:r>
            <a:endParaRPr lang="en-US" sz="3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Go to your </a:t>
            </a:r>
            <a:r>
              <a:rPr lang="en-US" sz="3200" dirty="0" err="1" smtClean="0"/>
              <a:t>SignNow</a:t>
            </a:r>
            <a:endParaRPr lang="en-US" sz="32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3200" dirty="0" smtClean="0"/>
              <a:t>Start Using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7892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Digital Service Logs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subTitle" idx="1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2016 • 2017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 txBox="1"/>
          <p:nvPr/>
        </p:nvSpPr>
        <p:spPr>
          <a:xfrm>
            <a:off x="4682875" y="855450"/>
            <a:ext cx="4134600" cy="422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What if I </a:t>
            </a:r>
            <a:r>
              <a:rPr lang="en" sz="3000" b="1" dirty="0" smtClean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don’t </a:t>
            </a:r>
            <a:br>
              <a:rPr lang="en" sz="3000" b="1" dirty="0" smtClean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</a:br>
            <a:r>
              <a:rPr lang="en" sz="3000" b="1" dirty="0" smtClean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have </a:t>
            </a:r>
            <a:r>
              <a:rPr lang="en" sz="30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wifi?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0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	Once you download the </a:t>
            </a:r>
            <a:r>
              <a:rPr lang="en" sz="3000" b="1" dirty="0" smtClean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app, </a:t>
            </a:r>
            <a:r>
              <a:rPr lang="en" sz="30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you don’t need wifi until you have to print </a:t>
            </a:r>
            <a:r>
              <a:rPr lang="en" sz="3000" b="1" dirty="0" smtClean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-which </a:t>
            </a:r>
            <a:r>
              <a:rPr lang="en" sz="3000" b="1" dirty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you can do at school using the school’s wifi.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3000" b="1" dirty="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346</Words>
  <Application>Microsoft Office PowerPoint</Application>
  <PresentationFormat>On-screen Show (16:9)</PresentationFormat>
  <Paragraphs>81</Paragraphs>
  <Slides>23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Playfair Display</vt:lpstr>
      <vt:lpstr>Lato</vt:lpstr>
      <vt:lpstr>coral</vt:lpstr>
      <vt:lpstr>Welcome to Beta Club</vt:lpstr>
      <vt:lpstr>About Beta Club</vt:lpstr>
      <vt:lpstr>Officers: President: Hannah Tayler Vice President: Kyrsten Drake</vt:lpstr>
      <vt:lpstr>Seniors</vt:lpstr>
      <vt:lpstr>2016 - 2017  Changes and Rules</vt:lpstr>
      <vt:lpstr>RULES</vt:lpstr>
      <vt:lpstr>Digital Service Logs</vt:lpstr>
      <vt:lpstr>Digital Service Logs</vt:lpstr>
      <vt:lpstr>Digital Service Logs</vt:lpstr>
      <vt:lpstr>Digital Service Logs</vt:lpstr>
      <vt:lpstr>Digital Service Logs</vt:lpstr>
      <vt:lpstr>RULES</vt:lpstr>
      <vt:lpstr>RULES</vt:lpstr>
      <vt:lpstr>RULES</vt:lpstr>
      <vt:lpstr>Rules &amp; Dues</vt:lpstr>
      <vt:lpstr>Rules &amp; Meetings</vt:lpstr>
      <vt:lpstr>Meeting Dates are on the website and on your information sheet.</vt:lpstr>
      <vt:lpstr>25 Service Hours Now Required!</vt:lpstr>
      <vt:lpstr>Mr. LHS</vt:lpstr>
      <vt:lpstr>RULES</vt:lpstr>
      <vt:lpstr>REMIND 101</vt:lpstr>
      <vt:lpstr>RULES</vt:lpstr>
      <vt:lpstr>THE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Beta Club</dc:title>
  <dc:creator>Stanton, Ima</dc:creator>
  <cp:lastModifiedBy>Stanton, Ima</cp:lastModifiedBy>
  <cp:revision>25</cp:revision>
  <dcterms:modified xsi:type="dcterms:W3CDTF">2016-08-18T19:40:22Z</dcterms:modified>
</cp:coreProperties>
</file>